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5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6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4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8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1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4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0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1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8DDC-4EC5-421D-A95C-D75535FAE6F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B745-5BA7-4AEA-A6F7-CB6FA4286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6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Do Now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Draw the Lewis dot structure for the element with the electron notation that ends with 4p5.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277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Determining </a:t>
            </a:r>
            <a:r>
              <a:rPr lang="en-US" sz="4800" dirty="0" smtClean="0">
                <a:effectLst/>
              </a:rPr>
              <a:t>λ and V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If I have </a:t>
            </a:r>
            <a:r>
              <a:rPr lang="en-US" sz="4800" dirty="0" smtClean="0">
                <a:effectLst/>
              </a:rPr>
              <a:t>λ I can find V.</a:t>
            </a:r>
          </a:p>
          <a:p>
            <a:r>
              <a:rPr lang="en-US" sz="4800" dirty="0" smtClean="0"/>
              <a:t>If I have V I can find</a:t>
            </a:r>
            <a:r>
              <a:rPr lang="en-US" sz="4800" dirty="0"/>
              <a:t> </a:t>
            </a:r>
            <a:r>
              <a:rPr lang="en-US" sz="4800" dirty="0" smtClean="0">
                <a:effectLst/>
              </a:rPr>
              <a:t>λ.</a:t>
            </a:r>
          </a:p>
          <a:p>
            <a:r>
              <a:rPr lang="en-US" sz="4800" dirty="0" smtClean="0"/>
              <a:t>This is because C is the same for all waves of the electromagnetic spectrum.</a:t>
            </a:r>
          </a:p>
          <a:p>
            <a:r>
              <a:rPr lang="en-US" sz="4800" dirty="0" smtClean="0"/>
              <a:t>C=</a:t>
            </a:r>
            <a:r>
              <a:rPr lang="en-US" sz="4800" dirty="0" smtClean="0">
                <a:effectLst/>
              </a:rPr>
              <a:t>λV.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02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3792" y="365125"/>
            <a:ext cx="10800008" cy="188867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wavelength of the waves in my microwave is 12.2cm.  What is the frequency of my microwave oven?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7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frequency of x-rays is 3x10^18 Hz.  What is the wavelength </a:t>
            </a:r>
            <a:r>
              <a:rPr lang="en-US" dirty="0" smtClean="0">
                <a:effectLst/>
              </a:rPr>
              <a:t>λ of x-rays?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1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light has a wavelength of 550nm.  What is it’s frequency?  Hz=1/s.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0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Atomic Spectra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When atoms absorb energy, their e- move to higher energy levels. </a:t>
            </a:r>
          </a:p>
          <a:p>
            <a:r>
              <a:rPr lang="en-US" sz="4800" dirty="0" smtClean="0"/>
              <a:t>The e- loses that energy quickly and they release light as they return to their original energy level.</a:t>
            </a:r>
          </a:p>
        </p:txBody>
      </p:sp>
    </p:spTree>
    <p:extLst>
      <p:ext uri="{BB962C8B-B14F-4D97-AF65-F5344CB8AC3E}">
        <p14:creationId xmlns:p14="http://schemas.microsoft.com/office/powerpoint/2010/main" val="261499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Emission Spectra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Depending on the e- configuration, light is released in different frequencies.</a:t>
            </a:r>
          </a:p>
          <a:p>
            <a:r>
              <a:rPr lang="en-US" sz="4800" dirty="0" smtClean="0"/>
              <a:t>This is because they have e- changing on different energy levels.</a:t>
            </a:r>
          </a:p>
          <a:p>
            <a:r>
              <a:rPr lang="en-US" sz="4800" dirty="0" smtClean="0"/>
              <a:t>This makes different materials different colors.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5345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Prisms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703" y="1690688"/>
            <a:ext cx="6884593" cy="5167312"/>
          </a:xfrm>
        </p:spPr>
      </p:pic>
    </p:spTree>
    <p:extLst>
      <p:ext uri="{BB962C8B-B14F-4D97-AF65-F5344CB8AC3E}">
        <p14:creationId xmlns:p14="http://schemas.microsoft.com/office/powerpoint/2010/main" val="224416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Light “Bends” In a Prism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19" y="1690688"/>
            <a:ext cx="9512762" cy="4659312"/>
          </a:xfrm>
        </p:spPr>
      </p:pic>
    </p:spTree>
    <p:extLst>
      <p:ext uri="{BB962C8B-B14F-4D97-AF65-F5344CB8AC3E}">
        <p14:creationId xmlns:p14="http://schemas.microsoft.com/office/powerpoint/2010/main" val="285513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Light Dispersion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50370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 and Atomic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Light given off by atoms is </a:t>
            </a:r>
            <a:r>
              <a:rPr lang="en-US" sz="4800" b="1" dirty="0" smtClean="0"/>
              <a:t>directly proportional</a:t>
            </a:r>
            <a:r>
              <a:rPr lang="en-US" sz="4800" dirty="0" smtClean="0"/>
              <a:t> to the energy change of the electron (quanta).</a:t>
            </a:r>
          </a:p>
          <a:p>
            <a:r>
              <a:rPr lang="en-US" sz="4800" dirty="0" smtClean="0"/>
              <a:t>E=</a:t>
            </a:r>
            <a:r>
              <a:rPr lang="en-US" sz="4800" dirty="0" err="1" smtClean="0"/>
              <a:t>hv</a:t>
            </a:r>
            <a:endParaRPr lang="en-US" sz="4800" dirty="0" smtClean="0"/>
          </a:p>
          <a:p>
            <a:r>
              <a:rPr lang="en-US" sz="4800" dirty="0" smtClean="0"/>
              <a:t>E-Energy is measured in joules [j].</a:t>
            </a:r>
          </a:p>
          <a:p>
            <a:r>
              <a:rPr lang="en-US" sz="4800" dirty="0" smtClean="0"/>
              <a:t>V-still means frequency [1/s].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975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Today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Wavelength and Frequency of Light.</a:t>
            </a:r>
          </a:p>
          <a:p>
            <a:r>
              <a:rPr lang="en-US" sz="4800" dirty="0" smtClean="0"/>
              <a:t>Atomic Emission Spectra.</a:t>
            </a:r>
          </a:p>
          <a:p>
            <a:r>
              <a:rPr lang="en-US" sz="4800" dirty="0" smtClean="0"/>
              <a:t>Frequency of light and energy.</a:t>
            </a:r>
          </a:p>
          <a:p>
            <a:r>
              <a:rPr lang="en-US" sz="4800" dirty="0" smtClean="0"/>
              <a:t>Homework: </a:t>
            </a:r>
            <a:r>
              <a:rPr lang="en-US" sz="4800" dirty="0" err="1" smtClean="0"/>
              <a:t>Ch</a:t>
            </a:r>
            <a:r>
              <a:rPr lang="en-US" sz="4800" dirty="0" smtClean="0"/>
              <a:t> 5 problems 14-16, 21, 22, 30, 32, 35, 37, 41, 42, 54, 55, 56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122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h-The Plank Constant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</a:t>
            </a:r>
            <a:r>
              <a:rPr lang="en-US" sz="4800" b="1" dirty="0" smtClean="0"/>
              <a:t>constant</a:t>
            </a:r>
            <a:r>
              <a:rPr lang="en-US" sz="4800" dirty="0" smtClean="0"/>
              <a:t> value that relates the frequency of light given off by an atom to the energy (quanta) released.</a:t>
            </a:r>
          </a:p>
          <a:p>
            <a:r>
              <a:rPr lang="en-US" sz="4800" dirty="0" smtClean="0"/>
              <a:t>H = 6.626 x 10^(-34) [j/s]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1923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0775"/>
          </a:xfrm>
        </p:spPr>
        <p:txBody>
          <a:bodyPr/>
          <a:lstStyle/>
          <a:p>
            <a:r>
              <a:rPr lang="en-US" dirty="0" smtClean="0"/>
              <a:t>Light with a wavelength of 470nm is emitted by an atom.  What is the energy given off by the atom?  Answer in joules.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4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atom absorbs 2.6x10^9(-40)j.  What is the frequency of light emitted by the atom?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87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Frequency (V) to connect </a:t>
            </a:r>
            <a:r>
              <a:rPr lang="en-US" dirty="0" smtClean="0">
                <a:effectLst/>
              </a:rPr>
              <a:t>λ to 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 in C=</a:t>
            </a:r>
            <a:r>
              <a:rPr lang="en-US" sz="4800" dirty="0" smtClean="0">
                <a:effectLst/>
              </a:rPr>
              <a:t> λV has the same value of V in the equation E=</a:t>
            </a:r>
            <a:r>
              <a:rPr lang="en-US" sz="4800" dirty="0" err="1" smtClean="0">
                <a:effectLst/>
              </a:rPr>
              <a:t>hv</a:t>
            </a:r>
            <a:r>
              <a:rPr lang="en-US" sz="4800" dirty="0" smtClean="0">
                <a:effectLst/>
              </a:rPr>
              <a:t>.</a:t>
            </a:r>
          </a:p>
          <a:p>
            <a:r>
              <a:rPr lang="en-US" sz="4800" dirty="0" smtClean="0"/>
              <a:t>If you can solve for V in one equation, you can find out a value in the other equation.</a:t>
            </a:r>
          </a:p>
          <a:p>
            <a:r>
              <a:rPr lang="en-US" sz="4800" dirty="0" smtClean="0"/>
              <a:t>We are </a:t>
            </a:r>
            <a:r>
              <a:rPr lang="en-US" sz="4800" dirty="0" err="1" smtClean="0"/>
              <a:t>mathemagicians</a:t>
            </a:r>
            <a:r>
              <a:rPr lang="en-US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90640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5675"/>
          </a:xfrm>
        </p:spPr>
        <p:txBody>
          <a:bodyPr/>
          <a:lstStyle/>
          <a:p>
            <a:r>
              <a:rPr lang="en-US" dirty="0" smtClean="0"/>
              <a:t>The wavelength of AM radio waves is around 30m.  What is the energy contained in an AM radio wave?  Answer in joules.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4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5975"/>
          </a:xfrm>
        </p:spPr>
        <p:txBody>
          <a:bodyPr/>
          <a:lstStyle/>
          <a:p>
            <a:r>
              <a:rPr lang="en-US" dirty="0" smtClean="0"/>
              <a:t>An electron releases 3x10^-16 joules of energy.  What is the wavelength of the wave emitted by the atom?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9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Properties of Light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Light travels in waves.</a:t>
            </a:r>
          </a:p>
          <a:p>
            <a:r>
              <a:rPr lang="en-US" sz="4800" dirty="0" smtClean="0"/>
              <a:t>Waves have an amplitude, wavelength, and a frequency.</a:t>
            </a:r>
          </a:p>
          <a:p>
            <a:r>
              <a:rPr lang="en-US" sz="4800" dirty="0" smtClean="0"/>
              <a:t>C-Speed of Light = 2.998x10^8m/s.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2281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Amplitude, Frequency &amp; Wavelength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75" y="1690688"/>
            <a:ext cx="7123450" cy="5057842"/>
          </a:xfrm>
        </p:spPr>
      </p:pic>
    </p:spTree>
    <p:extLst>
      <p:ext uri="{BB962C8B-B14F-4D97-AF65-F5344CB8AC3E}">
        <p14:creationId xmlns:p14="http://schemas.microsoft.com/office/powerpoint/2010/main" val="159795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C=</a:t>
            </a:r>
            <a:r>
              <a:rPr lang="en-US" sz="6000" dirty="0" smtClean="0">
                <a:effectLst/>
              </a:rPr>
              <a:t>λV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C-Speed of light.  2.998x10^8 m/s.  The speed of light is constant.</a:t>
            </a:r>
          </a:p>
          <a:p>
            <a:r>
              <a:rPr lang="en-US" sz="4800" dirty="0" smtClean="0">
                <a:effectLst/>
              </a:rPr>
              <a:t>λ-Wavelength.  The distance in meters between the beginning and end of one full oscillation of a wave.</a:t>
            </a:r>
          </a:p>
          <a:p>
            <a:r>
              <a:rPr lang="en-US" sz="4800" dirty="0" smtClean="0"/>
              <a:t>V-Frequency [Hz].  How often (per second) a full wave passes a given point.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47581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Inverse Proportion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Speed of light is constant.</a:t>
            </a:r>
          </a:p>
          <a:p>
            <a:r>
              <a:rPr lang="en-US" sz="4800" dirty="0" smtClean="0"/>
              <a:t>The longer the wavelength, the less times that a full wave passes a stationary point.</a:t>
            </a:r>
          </a:p>
          <a:p>
            <a:r>
              <a:rPr lang="en-US" sz="4800" dirty="0" smtClean="0"/>
              <a:t>The shorter the wavelength, the more times that a full wave passes a stationary point.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7780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The Electromagnetic Spectrum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847" y="1690688"/>
            <a:ext cx="9246306" cy="39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4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The Electromagnetic Spectrum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Radio waves-</a:t>
            </a:r>
            <a:r>
              <a:rPr lang="en-US" sz="4800" dirty="0" smtClean="0">
                <a:effectLst/>
              </a:rPr>
              <a:t>λ=100m.  </a:t>
            </a:r>
            <a:r>
              <a:rPr lang="en-US" sz="4800" dirty="0" smtClean="0"/>
              <a:t>Low energy.</a:t>
            </a:r>
          </a:p>
          <a:p>
            <a:r>
              <a:rPr lang="en-US" sz="4800" dirty="0" smtClean="0"/>
              <a:t>Light-</a:t>
            </a:r>
            <a:r>
              <a:rPr lang="en-US" sz="4800" dirty="0" smtClean="0">
                <a:effectLst/>
              </a:rPr>
              <a:t>λ=700 to 380 nm (10^(-9)).</a:t>
            </a:r>
          </a:p>
          <a:p>
            <a:r>
              <a:rPr lang="en-US" sz="4800" dirty="0" smtClean="0"/>
              <a:t>Gamma rays-</a:t>
            </a:r>
            <a:r>
              <a:rPr lang="en-US" sz="4800" dirty="0" smtClean="0">
                <a:effectLst/>
              </a:rPr>
              <a:t>λ=10^(-14)m.</a:t>
            </a:r>
          </a:p>
          <a:p>
            <a:r>
              <a:rPr lang="en-US" sz="4800" dirty="0" smtClean="0"/>
              <a:t>Light is the only portion of the electromagnetic spectrum that we can perceive.  What % of the spectrum is that?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0063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WHAT???!!!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human eye can only see 3.1x10^(-21) % of the electromagnetic spectrum.</a:t>
            </a:r>
            <a:endParaRPr lang="en-US" sz="4800" dirty="0"/>
          </a:p>
          <a:p>
            <a:r>
              <a:rPr lang="en-US" sz="4800" dirty="0" smtClean="0"/>
              <a:t>That’s 0.0000000000000000000031%.</a:t>
            </a:r>
          </a:p>
          <a:p>
            <a:r>
              <a:rPr lang="en-US" sz="4800" dirty="0" smtClean="0"/>
              <a:t>With all those other waves flying around, it’s no wonder I can never get a </a:t>
            </a:r>
            <a:r>
              <a:rPr lang="en-US" sz="4800" dirty="0" err="1" smtClean="0"/>
              <a:t>wifi</a:t>
            </a:r>
            <a:r>
              <a:rPr lang="en-US" sz="4800" dirty="0" smtClean="0"/>
              <a:t> signal.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9436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660</Words>
  <Application>Microsoft Office PowerPoint</Application>
  <PresentationFormat>Widescreen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Do Now</vt:lpstr>
      <vt:lpstr>Today</vt:lpstr>
      <vt:lpstr>Properties of Light</vt:lpstr>
      <vt:lpstr>Amplitude, Frequency &amp; Wavelength</vt:lpstr>
      <vt:lpstr>C=λV</vt:lpstr>
      <vt:lpstr>Inverse Proportion</vt:lpstr>
      <vt:lpstr>The Electromagnetic Spectrum</vt:lpstr>
      <vt:lpstr>The Electromagnetic Spectrum</vt:lpstr>
      <vt:lpstr>WHAT???!!!</vt:lpstr>
      <vt:lpstr>Determining λ and V</vt:lpstr>
      <vt:lpstr>The wavelength of the waves in my microwave is 12.2cm.  What is the frequency of my microwave oven?</vt:lpstr>
      <vt:lpstr>The frequency of x-rays is 3x10^18 Hz.  What is the wavelength λ of x-rays?</vt:lpstr>
      <vt:lpstr>Green light has a wavelength of 550nm.  What is it’s frequency?  Hz=1/s.</vt:lpstr>
      <vt:lpstr>Atomic Spectra</vt:lpstr>
      <vt:lpstr>Emission Spectra</vt:lpstr>
      <vt:lpstr>Prisms</vt:lpstr>
      <vt:lpstr>Light “Bends” In a Prism</vt:lpstr>
      <vt:lpstr>Light Dispersion</vt:lpstr>
      <vt:lpstr>e- and Atomic Spectra</vt:lpstr>
      <vt:lpstr>h-The Plank Constant</vt:lpstr>
      <vt:lpstr>Light with a wavelength of 470nm is emitted by an atom.  What is the energy given off by the atom?  Answer in joules.</vt:lpstr>
      <vt:lpstr>An atom absorbs 2.6x10^9(-40)j.  What is the frequency of light emitted by the atom?</vt:lpstr>
      <vt:lpstr>Using Frequency (V) to connect λ to E </vt:lpstr>
      <vt:lpstr>The wavelength of AM radio waves is around 30m.  What is the energy contained in an AM radio wave?  Answer in joules. </vt:lpstr>
      <vt:lpstr>An electron releases 3x10^-16 joules of energy.  What is the wavelength of the wave emitted by the atom?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BREISH, BENJAMIN R</dc:creator>
  <cp:lastModifiedBy>BREISH, BENJAMIN R</cp:lastModifiedBy>
  <cp:revision>13</cp:revision>
  <dcterms:created xsi:type="dcterms:W3CDTF">2014-09-25T20:18:09Z</dcterms:created>
  <dcterms:modified xsi:type="dcterms:W3CDTF">2014-09-25T22:55:08Z</dcterms:modified>
</cp:coreProperties>
</file>